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71" r:id="rId2"/>
    <p:sldId id="399" r:id="rId3"/>
    <p:sldId id="390" r:id="rId4"/>
    <p:sldId id="391" r:id="rId5"/>
    <p:sldId id="392" r:id="rId6"/>
    <p:sldId id="393" r:id="rId7"/>
    <p:sldId id="394" r:id="rId8"/>
    <p:sldId id="395" r:id="rId9"/>
    <p:sldId id="396" r:id="rId10"/>
    <p:sldId id="397" r:id="rId11"/>
    <p:sldId id="398" r:id="rId12"/>
    <p:sldId id="400" r:id="rId13"/>
    <p:sldId id="401" r:id="rId14"/>
    <p:sldId id="402" r:id="rId15"/>
    <p:sldId id="403" r:id="rId16"/>
    <p:sldId id="404" r:id="rId17"/>
    <p:sldId id="405" r:id="rId18"/>
    <p:sldId id="406" r:id="rId19"/>
    <p:sldId id="407" r:id="rId20"/>
    <p:sldId id="408" r:id="rId21"/>
    <p:sldId id="409" r:id="rId22"/>
    <p:sldId id="410" r:id="rId23"/>
    <p:sldId id="411" r:id="rId24"/>
    <p:sldId id="412" r:id="rId25"/>
    <p:sldId id="413" r:id="rId26"/>
    <p:sldId id="414" r:id="rId27"/>
    <p:sldId id="418" r:id="rId28"/>
    <p:sldId id="415" r:id="rId29"/>
    <p:sldId id="416" r:id="rId30"/>
    <p:sldId id="417" r:id="rId31"/>
    <p:sldId id="419" r:id="rId32"/>
    <p:sldId id="420" r:id="rId33"/>
    <p:sldId id="421" r:id="rId34"/>
    <p:sldId id="422" r:id="rId35"/>
    <p:sldId id="423" r:id="rId36"/>
    <p:sldId id="424" r:id="rId37"/>
    <p:sldId id="425" r:id="rId38"/>
    <p:sldId id="426" r:id="rId39"/>
    <p:sldId id="427" r:id="rId40"/>
    <p:sldId id="428" r:id="rId41"/>
    <p:sldId id="429" r:id="rId42"/>
    <p:sldId id="430" r:id="rId43"/>
    <p:sldId id="431" r:id="rId44"/>
    <p:sldId id="432" r:id="rId45"/>
    <p:sldId id="433" r:id="rId46"/>
    <p:sldId id="434" r:id="rId47"/>
    <p:sldId id="435" r:id="rId48"/>
    <p:sldId id="436" r:id="rId49"/>
    <p:sldId id="437" r:id="rId50"/>
    <p:sldId id="438" r:id="rId51"/>
    <p:sldId id="439" r:id="rId52"/>
    <p:sldId id="440" r:id="rId53"/>
    <p:sldId id="441" r:id="rId54"/>
    <p:sldId id="442" r:id="rId55"/>
    <p:sldId id="443" r:id="rId56"/>
    <p:sldId id="444" r:id="rId57"/>
    <p:sldId id="445" r:id="rId58"/>
    <p:sldId id="446" r:id="rId59"/>
    <p:sldId id="447" r:id="rId60"/>
    <p:sldId id="448" r:id="rId61"/>
    <p:sldId id="451" r:id="rId62"/>
    <p:sldId id="450" r:id="rId6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9" autoAdjust="0"/>
    <p:restoredTop sz="94660"/>
  </p:normalViewPr>
  <p:slideViewPr>
    <p:cSldViewPr snapToGrid="0">
      <p:cViewPr varScale="1">
        <p:scale>
          <a:sx n="84" d="100"/>
          <a:sy n="84" d="100"/>
        </p:scale>
        <p:origin x="605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3573DE-F565-5BA5-065E-3C18D3E3E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628CB31-92FF-8208-80D2-6068A4CD5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2474DD-DA70-D97F-0031-FB9C7241F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5793EA-6285-DB8A-5A61-A01CB8C75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AA7030F-E4D5-9804-F91C-EF937406A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380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8720D4-7BB9-D602-FB81-06C0CAB2F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0C1C3C7-BB5C-7D1C-68D8-08F2A371E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81467A-BF86-96DD-6F76-23B5104F2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058FCD-CA43-F218-DA53-3D289B4E7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F56DCD-492E-0358-9965-E1A4C8C5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363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4D878DD-75B1-8AED-6F9E-2BBABCA99F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0054467-690C-27BF-ED33-792BF2C8B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FCCBD3-D8E7-617B-DA7E-1B769F9CF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3F519B-83C8-CE58-7E17-099798094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60F16C-BA60-91C3-C664-6D080FDFB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848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6E2F45-CC6A-8A45-22CA-666ED9877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1C1E37-1EE6-E972-5655-9386F2929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DE49BF-9DF4-E68C-2DA9-964BA3C27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AB14A8-1730-C58B-C31A-A15AA31C9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B7945E-97B2-669F-1167-A05B63242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837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45D8FC-7EDF-DF3C-0F2B-7FDE5BE01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2009B5-4E27-E6C1-33A8-EF15F0A8A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3B8A0B-6C21-4FE8-6074-D721F8C38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01CF22-EC6D-5BFE-7E99-31901173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C22EDF-E48D-5C49-C97D-3E6183739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51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D1C137-C772-F6F6-A7E2-B7E94AD49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77B521-8026-080D-4006-995ACD3AD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F1F24BC-7094-302E-6E85-71F76389C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5DAE53-2ED0-5AA9-C9B3-442A71093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4009666-309D-9862-1187-40222FE25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8E99FA7-CB89-8CC2-26F2-E98FB7769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413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D88A52-3567-C07A-44A1-94AABCB1B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2AB34D-9E7D-89DC-6830-D07F7CA40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CC1372A-6818-4CD3-D921-84C42D9F3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AACCD1B-161A-5B3D-A7D6-CB934F32B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AB343C3-647C-39DF-7A2D-5C468060E1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30BEDD3-854C-3DFD-8B8D-0CF7EB043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F07657C-51C0-9016-2BC8-4A63B5148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D3D7124-2BE4-F9BE-CE17-393CF970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564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E8208-4829-BA51-7A7C-EA567868B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FC190F3-B7DF-4622-477B-15FDFA973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0AFA1EC-1E56-88B3-BDA3-6F6F878C9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5C0E15-0FC6-331C-9144-D7BCA21A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833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DFCA9D4-48CF-446D-842B-C929D2825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EF3EDA1-053E-0866-E6F6-8FE12290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6558C32-AE37-B111-B840-882C59ED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062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AA4B23-B2DB-3530-4FF4-D80E2FCBF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CBA1B3-A44C-20D9-BA0D-5B4298E9C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8B50D7-D2B1-5B9F-FC9B-6915DBD35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AAC9A50-DC3D-C6D3-D919-3BD627244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245C8E-D489-7D91-C96D-38B193D5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E47E1B6-934A-1729-EE3C-2E2454FF4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923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587BCD-DDF5-6D4D-BC2D-22D47F79B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6A41596-719B-66CA-60DE-26C8ECDB1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6A0AD7F-67E5-4C6B-1CD3-97C98EAAE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A7F908-55AC-91B5-922E-2C87CB39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A5BD2D-561C-64BB-9838-AAB7C4EBA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095B6FE-58CB-CF65-A2E5-4F5CD2F76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4525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00B0F0"/>
            </a:gs>
            <a:gs pos="69000">
              <a:srgbClr val="00B0F0"/>
            </a:gs>
            <a:gs pos="0">
              <a:schemeClr val="accent2">
                <a:lumMod val="60000"/>
                <a:lumOff val="4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460899C-A3BF-AB78-05C3-885D49B1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78A95D1-D242-4730-A05C-44F3B1C63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0DE378-DE59-F1F3-D84B-5F6EBCDA9C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D6338B-E8AC-8A3D-69BE-D06A11F74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1D0E62-3445-EE02-E9F9-6CD8F09E0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406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62DF9-C2E4-3645-7439-38F46BEA3F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DIASHOW KAMP 2022-2023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7C828E4-1823-B718-0766-B4800B9D54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KSA MENEN - BEKKEVOORT</a:t>
            </a:r>
          </a:p>
        </p:txBody>
      </p:sp>
    </p:spTree>
    <p:extLst>
      <p:ext uri="{BB962C8B-B14F-4D97-AF65-F5344CB8AC3E}">
        <p14:creationId xmlns:p14="http://schemas.microsoft.com/office/powerpoint/2010/main" val="343737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08FCDAF3-8D52-718B-AF00-E9BAF081E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2291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1D9B783-7EE6-7759-66EF-167E36C4F4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019" b="25364"/>
          <a:stretch>
            <a:fillRect/>
          </a:stretch>
        </p:blipFill>
        <p:spPr>
          <a:xfrm>
            <a:off x="1779751" y="0"/>
            <a:ext cx="8632493" cy="687037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9801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persoon, gras, jongen&#10;&#10;Automatisch gegenereerde beschrijving">
            <a:extLst>
              <a:ext uri="{FF2B5EF4-FFF2-40B4-BE49-F238E27FC236}">
                <a16:creationId xmlns:a16="http://schemas.microsoft.com/office/drawing/2014/main" id="{A00EF022-2B9A-1027-9267-1BE9F75CE8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6943"/>
          <a:stretch>
            <a:fillRect/>
          </a:stretch>
        </p:blipFill>
        <p:spPr>
          <a:xfrm>
            <a:off x="122712" y="115735"/>
            <a:ext cx="11938653" cy="66188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8084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726BE43-2D6A-C07B-F862-16B50A892A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111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uitenshuis, persoon, Menselijk gezicht, kleding&#10;&#10;Automatisch gegenereerde beschrijving">
            <a:extLst>
              <a:ext uri="{FF2B5EF4-FFF2-40B4-BE49-F238E27FC236}">
                <a16:creationId xmlns:a16="http://schemas.microsoft.com/office/drawing/2014/main" id="{59EFC838-5EBF-DE87-9B7A-818AFC3FA6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686" r="1" b="2258"/>
          <a:stretch>
            <a:fillRect/>
          </a:stretch>
        </p:blipFill>
        <p:spPr>
          <a:xfrm>
            <a:off x="122712" y="115735"/>
            <a:ext cx="11938653" cy="66188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8449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3C917A8-656A-0EFD-38C8-D29097F44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4327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E9F9BBA-9FA9-E46F-6F2C-54E4C9AA40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80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62B80EE-B348-C4EC-22C6-9EC38664BA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840" r="1" b="37580"/>
          <a:stretch>
            <a:fillRect/>
          </a:stretch>
        </p:blipFill>
        <p:spPr>
          <a:xfrm>
            <a:off x="122712" y="115735"/>
            <a:ext cx="11938653" cy="66188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537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persoon, kleding, buitenshuis, berg&#10;&#10;Automatisch gegenereerde beschrijving">
            <a:extLst>
              <a:ext uri="{FF2B5EF4-FFF2-40B4-BE49-F238E27FC236}">
                <a16:creationId xmlns:a16="http://schemas.microsoft.com/office/drawing/2014/main" id="{B0052D4F-85C1-7CA1-2B96-2ED5F07341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923" t="-33" r="19071" b="33"/>
          <a:stretch>
            <a:fillRect/>
          </a:stretch>
        </p:blipFill>
        <p:spPr>
          <a:xfrm rot="16200004">
            <a:off x="2782601" y="-2544154"/>
            <a:ext cx="6618893" cy="1193865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727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326508-018F-7BAD-AC77-0BC0ACCC1C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12810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9E90C78-70C1-BC10-7BCF-85EA6E3F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9647" b="5353"/>
          <a:stretch>
            <a:fillRect/>
          </a:stretch>
        </p:blipFill>
        <p:spPr>
          <a:xfrm>
            <a:off x="-1502" y="10"/>
            <a:ext cx="12191978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4EAE0E6-2C10-2335-DB48-0784A0193D6C}"/>
              </a:ext>
            </a:extLst>
          </p:cNvPr>
          <p:cNvSpPr txBox="1"/>
          <p:nvPr/>
        </p:nvSpPr>
        <p:spPr>
          <a:xfrm>
            <a:off x="3212186" y="2767280"/>
            <a:ext cx="57646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8000" b="1" dirty="0">
                <a:solidFill>
                  <a:srgbClr val="FFFFFF"/>
                </a:solidFill>
                <a:latin typeface="+mj-lt"/>
              </a:rPr>
              <a:t>KABOUTERS</a:t>
            </a:r>
            <a:endParaRPr lang="fr-BE" sz="8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544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Menselijk gezicht, overdekt&#10;&#10;Automatisch gegenereerde beschrijving">
            <a:extLst>
              <a:ext uri="{FF2B5EF4-FFF2-40B4-BE49-F238E27FC236}">
                <a16:creationId xmlns:a16="http://schemas.microsoft.com/office/drawing/2014/main" id="{9E746055-7B24-C2A3-808B-6F905D45ED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6943"/>
          <a:stretch>
            <a:fillRect/>
          </a:stretch>
        </p:blipFill>
        <p:spPr>
          <a:xfrm>
            <a:off x="122712" y="115735"/>
            <a:ext cx="11938653" cy="66188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120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persoon, Menselijk gezicht, kleding&#10;&#10;Automatisch gegenereerde beschrijving">
            <a:extLst>
              <a:ext uri="{FF2B5EF4-FFF2-40B4-BE49-F238E27FC236}">
                <a16:creationId xmlns:a16="http://schemas.microsoft.com/office/drawing/2014/main" id="{1EF59805-3023-A4BB-C56B-C3B1E680F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6943"/>
          <a:stretch>
            <a:fillRect/>
          </a:stretch>
        </p:blipFill>
        <p:spPr>
          <a:xfrm>
            <a:off x="122712" y="115735"/>
            <a:ext cx="11938653" cy="66188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4222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persoon, kleding, buitenshuis, gras&#10;&#10;Automatisch gegenereerde beschrijving">
            <a:extLst>
              <a:ext uri="{FF2B5EF4-FFF2-40B4-BE49-F238E27FC236}">
                <a16:creationId xmlns:a16="http://schemas.microsoft.com/office/drawing/2014/main" id="{8889B938-3B30-3786-0C5B-53E52F7377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6943"/>
          <a:stretch>
            <a:fillRect/>
          </a:stretch>
        </p:blipFill>
        <p:spPr>
          <a:xfrm>
            <a:off x="122712" y="115735"/>
            <a:ext cx="11938653" cy="66188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1039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uitenshuis, persoon, kleding, Menselijk gezicht&#10;&#10;Automatisch gegenereerde beschrijving">
            <a:extLst>
              <a:ext uri="{FF2B5EF4-FFF2-40B4-BE49-F238E27FC236}">
                <a16:creationId xmlns:a16="http://schemas.microsoft.com/office/drawing/2014/main" id="{548DF5B4-DD86-5383-82A5-371C9F5857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93" r="1" b="10751"/>
          <a:stretch>
            <a:fillRect/>
          </a:stretch>
        </p:blipFill>
        <p:spPr>
          <a:xfrm>
            <a:off x="122712" y="115735"/>
            <a:ext cx="11938653" cy="66188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972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kleding, persoon, buitenshuis, jongen&#10;&#10;Automatisch gegenereerde beschrijving">
            <a:extLst>
              <a:ext uri="{FF2B5EF4-FFF2-40B4-BE49-F238E27FC236}">
                <a16:creationId xmlns:a16="http://schemas.microsoft.com/office/drawing/2014/main" id="{2E6097B6-2548-18FD-F1E1-8F858BC67C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742" r="18251"/>
          <a:stretch>
            <a:fillRect/>
          </a:stretch>
        </p:blipFill>
        <p:spPr>
          <a:xfrm rot="16200004">
            <a:off x="2782601" y="-2544154"/>
            <a:ext cx="6618893" cy="1193865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0539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persoon, kleding, Menselijk gezicht, buitenshuis&#10;&#10;Automatisch gegenereerde beschrijving">
            <a:extLst>
              <a:ext uri="{FF2B5EF4-FFF2-40B4-BE49-F238E27FC236}">
                <a16:creationId xmlns:a16="http://schemas.microsoft.com/office/drawing/2014/main" id="{AE49CDDB-51A6-67AF-8A7D-58BFD231BB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6943"/>
          <a:stretch>
            <a:fillRect/>
          </a:stretch>
        </p:blipFill>
        <p:spPr>
          <a:xfrm>
            <a:off x="122712" y="115735"/>
            <a:ext cx="11938653" cy="66188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5666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C7A5EBB-DFD2-5A99-8473-10A9F36103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01742" y="-901147"/>
            <a:ext cx="6988515" cy="932953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0694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B458272-0F34-5E9E-BBC8-41BE00137F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-539" t="18298" r="-758" b="3224"/>
          <a:stretch/>
        </p:blipFill>
        <p:spPr>
          <a:xfrm>
            <a:off x="-125005" y="0"/>
            <a:ext cx="12442008" cy="723300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4EAE0E6-2C10-2335-DB48-0784A0193D6C}"/>
              </a:ext>
            </a:extLst>
          </p:cNvPr>
          <p:cNvSpPr txBox="1"/>
          <p:nvPr/>
        </p:nvSpPr>
        <p:spPr>
          <a:xfrm>
            <a:off x="3530899" y="2767280"/>
            <a:ext cx="51302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8000" b="1" dirty="0">
                <a:solidFill>
                  <a:srgbClr val="FFFFFF"/>
                </a:solidFill>
                <a:latin typeface="+mj-lt"/>
              </a:rPr>
              <a:t>PAGADDERS</a:t>
            </a:r>
            <a:endParaRPr lang="fr-BE" sz="8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707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5671C55-E2F5-DF56-1765-390926737D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7726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646DE69-7423-0948-F355-2F602CE908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4763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uitenshuis, persoon, Menselijk gezicht&#10;&#10;Automatisch gegenereerde beschrijving">
            <a:extLst>
              <a:ext uri="{FF2B5EF4-FFF2-40B4-BE49-F238E27FC236}">
                <a16:creationId xmlns:a16="http://schemas.microsoft.com/office/drawing/2014/main" id="{672292CF-4C71-7E29-A013-B2F9CD58CC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6943"/>
          <a:stretch>
            <a:fillRect/>
          </a:stretch>
        </p:blipFill>
        <p:spPr>
          <a:xfrm>
            <a:off x="122712" y="115735"/>
            <a:ext cx="11938653" cy="66188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050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3F136CE-D776-8961-F881-D55C9E571D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7836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812FB2E-CDF6-5B47-8A0B-2ED872490E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1312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2F316C6-37F3-660C-D270-D3CB20BF02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0207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0B295AB-FAC6-FFE0-40E9-BF34FD377F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4929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08459E1-71C3-7D09-0E86-B2EF3E8DDD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0560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B461624-0F83-D42A-9E01-D3D71C93EF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3203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D1D1CFD-95BD-DD74-AA9B-86FED0BC8F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5584" y="0"/>
            <a:ext cx="9139235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7200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A92509D-AB14-2E9A-1878-F1162DE1AE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25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754A52A-51C6-8909-7FA1-FA67C2C990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8205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C4A1467-C58F-A141-DCFA-23D6AF093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200004">
            <a:off x="2655844" y="-1163551"/>
            <a:ext cx="6880320" cy="91850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5850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gras, kleding, persoon, Menselijk gezicht&#10;&#10;Automatisch gegenereerde beschrijving">
            <a:extLst>
              <a:ext uri="{FF2B5EF4-FFF2-40B4-BE49-F238E27FC236}">
                <a16:creationId xmlns:a16="http://schemas.microsoft.com/office/drawing/2014/main" id="{FF8A4D7D-7674-FC86-BE4F-26CF9DA19E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" r="1" b="16859"/>
          <a:stretch>
            <a:fillRect/>
          </a:stretch>
        </p:blipFill>
        <p:spPr>
          <a:xfrm>
            <a:off x="122712" y="115735"/>
            <a:ext cx="11938653" cy="66188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2872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E60F8D4-38CD-074F-829E-4E5AFB3FA2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5584" y="0"/>
            <a:ext cx="9139235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5837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66CFD5C-5005-E1D2-5704-A741D0A923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7650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69DBCF8-8260-E76E-28E7-9E549DB81B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5584" y="0"/>
            <a:ext cx="9139235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867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3A180D-C2C1-BE80-8DDA-5EAC783837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1975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620B8470-E21C-5FD9-2AB1-564899E32E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0911" y="0"/>
            <a:ext cx="10290172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174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091E144-3EE3-1803-6B4D-B7D2C8C392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183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28E70A1-F031-1C3A-0CCE-A3DDA963D7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0911" y="0"/>
            <a:ext cx="10290172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1905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308B2A2-6AD0-2548-7302-CC33603EE5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922" b="15206"/>
          <a:stretch>
            <a:fillRect/>
          </a:stretch>
        </p:blipFill>
        <p:spPr>
          <a:xfrm>
            <a:off x="1936662" y="-13130"/>
            <a:ext cx="8318680" cy="687113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8867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5AC8BBB-7280-B0C1-C257-62681A4B86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0911" y="0"/>
            <a:ext cx="10290172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0087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FF4E35B-24A2-14B2-78D3-F6AF9DD209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693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uitenshuis, gras, persoon, kleding&#10;&#10;Automatisch gegenereerde beschrijving">
            <a:extLst>
              <a:ext uri="{FF2B5EF4-FFF2-40B4-BE49-F238E27FC236}">
                <a16:creationId xmlns:a16="http://schemas.microsoft.com/office/drawing/2014/main" id="{3AF66B36-7CA5-22BF-E499-AB2CF921F6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54" r="21763"/>
          <a:stretch>
            <a:fillRect/>
          </a:stretch>
        </p:blipFill>
        <p:spPr>
          <a:xfrm rot="16200004">
            <a:off x="2484694" y="-508777"/>
            <a:ext cx="6886282" cy="790378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6857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uitenshuis, persoon, recreatie, kleding&#10;&#10;Automatisch gegenereerde beschrijving">
            <a:extLst>
              <a:ext uri="{FF2B5EF4-FFF2-40B4-BE49-F238E27FC236}">
                <a16:creationId xmlns:a16="http://schemas.microsoft.com/office/drawing/2014/main" id="{1076F49C-7F41-5A8B-46A3-B14018FCE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3" y="0"/>
            <a:ext cx="10287000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227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45F9502-0E8B-610A-63F3-E5126D53B4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9475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724B622-482A-6EB8-0A85-2A259FF675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0911" y="0"/>
            <a:ext cx="10290172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4662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FAB12754-7495-8853-A1DB-2E8DA1D672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2803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7D6C883-76DD-0F7B-5A6A-4BC49CD401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0655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796094-C013-5D99-A411-2864F37972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766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2BD65AD-6F29-2791-B76D-E501A62945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3608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C1FDDEE-3F42-1203-0A61-AC03E8CE37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7992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71F61BF-2F8B-78CD-2886-527AB45DBC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3675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116D3B-0DB5-24A0-4B43-67663CAC4E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13">
            <a:off x="2632999" y="-1182645"/>
            <a:ext cx="6887114" cy="919417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535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buitenshuis, gras, persoon, kleding&#10;&#10;Automatisch gegenereerde beschrijving">
            <a:extLst>
              <a:ext uri="{FF2B5EF4-FFF2-40B4-BE49-F238E27FC236}">
                <a16:creationId xmlns:a16="http://schemas.microsoft.com/office/drawing/2014/main" id="{26AD186C-96E2-2642-89F3-B3A0D2C75E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01" r="1" b="14742"/>
          <a:stretch>
            <a:fillRect/>
          </a:stretch>
        </p:blipFill>
        <p:spPr>
          <a:xfrm>
            <a:off x="122712" y="115735"/>
            <a:ext cx="11938653" cy="66188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5169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A108DC3-4CF4-4EF3-DB77-A4A200B95B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4436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4E6F34D-113C-24E4-7FC3-EC4D978D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37474" y="0"/>
            <a:ext cx="7917048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819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FF73F55-0635-C47D-D27D-FE2845DF1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40"/>
          <a:stretch/>
        </p:blipFill>
        <p:spPr bwMode="auto">
          <a:xfrm>
            <a:off x="3353594" y="0"/>
            <a:ext cx="5484812" cy="685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19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persoon, Menselijk gezicht, kleding, buitenshuis&#10;&#10;Automatisch gegenereerde beschrijving">
            <a:extLst>
              <a:ext uri="{FF2B5EF4-FFF2-40B4-BE49-F238E27FC236}">
                <a16:creationId xmlns:a16="http://schemas.microsoft.com/office/drawing/2014/main" id="{B967F67A-F843-0644-7627-3F74E3CAC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3" y="0"/>
            <a:ext cx="10287000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4971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DBD805F-CFDB-1828-2A4A-B59686068C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7426" y="0"/>
            <a:ext cx="5137154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71665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persoon, kleding, gras, buitenshuis&#10;&#10;Automatisch gegenereerde beschrijving">
            <a:extLst>
              <a:ext uri="{FF2B5EF4-FFF2-40B4-BE49-F238E27FC236}">
                <a16:creationId xmlns:a16="http://schemas.microsoft.com/office/drawing/2014/main" id="{12EAC130-4D86-4A1E-BDC3-D17257E1BA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6943"/>
          <a:stretch>
            <a:fillRect/>
          </a:stretch>
        </p:blipFill>
        <p:spPr>
          <a:xfrm>
            <a:off x="122712" y="115735"/>
            <a:ext cx="11938653" cy="66188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7650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</Words>
  <Application>Microsoft Office PowerPoint</Application>
  <PresentationFormat>Breedbeeld</PresentationFormat>
  <Paragraphs>4</Paragraphs>
  <Slides>62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62</vt:i4>
      </vt:variant>
    </vt:vector>
  </HeadingPairs>
  <TitlesOfParts>
    <vt:vector size="66" baseType="lpstr">
      <vt:lpstr>Arial</vt:lpstr>
      <vt:lpstr>Calibri</vt:lpstr>
      <vt:lpstr>Calibri Light</vt:lpstr>
      <vt:lpstr>Kantoorthema</vt:lpstr>
      <vt:lpstr>DIASHOW KAMP 2022-2023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JONGHERNIEUWERS</dc:title>
  <dc:creator>Vandriessche Margot</dc:creator>
  <cp:lastModifiedBy>Jaron Notebaert</cp:lastModifiedBy>
  <cp:revision>9</cp:revision>
  <dcterms:created xsi:type="dcterms:W3CDTF">2023-09-11T12:07:45Z</dcterms:created>
  <dcterms:modified xsi:type="dcterms:W3CDTF">2024-01-03T17:51:12Z</dcterms:modified>
</cp:coreProperties>
</file>