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53" r:id="rId2"/>
    <p:sldId id="454" r:id="rId3"/>
    <p:sldId id="455" r:id="rId4"/>
    <p:sldId id="456" r:id="rId5"/>
    <p:sldId id="457" r:id="rId6"/>
    <p:sldId id="460" r:id="rId7"/>
    <p:sldId id="459" r:id="rId8"/>
    <p:sldId id="464" r:id="rId9"/>
    <p:sldId id="465" r:id="rId10"/>
    <p:sldId id="466" r:id="rId1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9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573DE-F565-5BA5-065E-3C18D3E3E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628CB31-92FF-8208-80D2-6068A4CD5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2474DD-DA70-D97F-0031-FB9C7241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5793EA-6285-DB8A-5A61-A01CB8C7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A7030F-E4D5-9804-F91C-EF937406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380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720D4-7BB9-D602-FB81-06C0CAB2F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0C1C3C7-BB5C-7D1C-68D8-08F2A371E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81467A-BF86-96DD-6F76-23B5104F2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058FCD-CA43-F218-DA53-3D289B4E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F56DCD-492E-0358-9965-E1A4C8C5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36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4D878DD-75B1-8AED-6F9E-2BBABCA99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0054467-690C-27BF-ED33-792BF2C8B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FCCBD3-D8E7-617B-DA7E-1B769F9CF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3F519B-83C8-CE58-7E17-09979809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60F16C-BA60-91C3-C664-6D080FDF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84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E2F45-CC6A-8A45-22CA-666ED987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1C1E37-1EE6-E972-5655-9386F2929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DE49BF-9DF4-E68C-2DA9-964BA3C2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AB14A8-1730-C58B-C31A-A15AA31C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B7945E-97B2-669F-1167-A05B63242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83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5D8FC-7EDF-DF3C-0F2B-7FDE5BE01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2009B5-4E27-E6C1-33A8-EF15F0A8A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3B8A0B-6C21-4FE8-6074-D721F8C3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01CF22-EC6D-5BFE-7E99-31901173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C22EDF-E48D-5C49-C97D-3E618373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51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1C137-C772-F6F6-A7E2-B7E94AD4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77B521-8026-080D-4006-995ACD3AD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F1F24BC-7094-302E-6E85-71F76389C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5DAE53-2ED0-5AA9-C9B3-442A71093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4009666-309D-9862-1187-40222FE25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8E99FA7-CB89-8CC2-26F2-E98FB776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41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88A52-3567-C07A-44A1-94AABCB1B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2AB34D-9E7D-89DC-6830-D07F7CA40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C1372A-6818-4CD3-D921-84C42D9F3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AACCD1B-161A-5B3D-A7D6-CB934F32B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B343C3-647C-39DF-7A2D-5C468060E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30BEDD3-854C-3DFD-8B8D-0CF7EB043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F07657C-51C0-9016-2BC8-4A63B514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D3D7124-2BE4-F9BE-CE17-393CF970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56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E8208-4829-BA51-7A7C-EA567868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FC190F3-B7DF-4622-477B-15FDFA973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0AFA1EC-1E56-88B3-BDA3-6F6F878C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5C0E15-0FC6-331C-9144-D7BCA21A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83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DFCA9D4-48CF-446D-842B-C929D2825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EF3EDA1-053E-0866-E6F6-8FE12290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558C32-AE37-B111-B840-882C59ED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06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A4B23-B2DB-3530-4FF4-D80E2FCB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CBA1B3-A44C-20D9-BA0D-5B4298E9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8B50D7-D2B1-5B9F-FC9B-6915DBD35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AAC9A50-DC3D-C6D3-D919-3BD62724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245C8E-D489-7D91-C96D-38B193D5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47E1B6-934A-1729-EE3C-2E2454FF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92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587BCD-DDF5-6D4D-BC2D-22D47F79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6A41596-719B-66CA-60DE-26C8ECDB1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A0AD7F-67E5-4C6B-1CD3-97C98EAAE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A7F908-55AC-91B5-922E-2C87CB39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A5BD2D-561C-64BB-9838-AAB7C4EB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095B6FE-58CB-CF65-A2E5-4F5CD2F7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52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0B0F0"/>
            </a:gs>
            <a:gs pos="69000">
              <a:srgbClr val="00B0F0"/>
            </a:gs>
            <a:gs pos="0">
              <a:schemeClr val="accent2">
                <a:lumMod val="60000"/>
                <a:lumOff val="4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460899C-A3BF-AB78-05C3-885D49B1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8A95D1-D242-4730-A05C-44F3B1C63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0DE378-DE59-F1F3-D84B-5F6EBCDA9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D6338B-E8AC-8A3D-69BE-D06A11F74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D0E62-3445-EE02-E9F9-6CD8F09E0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406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een beschrijving beschikbaar.">
            <a:extLst>
              <a:ext uri="{FF2B5EF4-FFF2-40B4-BE49-F238E27FC236}">
                <a16:creationId xmlns:a16="http://schemas.microsoft.com/office/drawing/2014/main" id="{C07B3658-01C3-5194-EDD3-A32AE4FCF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2" r="15"/>
          <a:stretch/>
        </p:blipFill>
        <p:spPr bwMode="auto">
          <a:xfrm>
            <a:off x="1031033" y="979714"/>
            <a:ext cx="10128379" cy="624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43E1018-8B12-7616-D142-8A7E67D863DE}"/>
              </a:ext>
            </a:extLst>
          </p:cNvPr>
          <p:cNvSpPr txBox="1"/>
          <p:nvPr/>
        </p:nvSpPr>
        <p:spPr>
          <a:xfrm>
            <a:off x="939282" y="0"/>
            <a:ext cx="11252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800" dirty="0">
                <a:solidFill>
                  <a:schemeClr val="bg1"/>
                </a:solidFill>
                <a:latin typeface="+mj-lt"/>
              </a:rPr>
              <a:t>SUCCES AAN DE NIEUWE LEIDING!</a:t>
            </a:r>
          </a:p>
        </p:txBody>
      </p:sp>
    </p:spTree>
    <p:extLst>
      <p:ext uri="{BB962C8B-B14F-4D97-AF65-F5344CB8AC3E}">
        <p14:creationId xmlns:p14="http://schemas.microsoft.com/office/powerpoint/2010/main" val="20847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9" name="Group 13318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3320" name="Rectangle 13319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21" name="Rectangle 13320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22" name="Rectangle 13321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23" name="Rectangle 13322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BBE4D08-D028-6174-FDEA-1676344A5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 b="744"/>
          <a:stretch/>
        </p:blipFill>
        <p:spPr bwMode="auto">
          <a:xfrm>
            <a:off x="19" y="-176523"/>
            <a:ext cx="12191981" cy="75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B1A0F61-A266-C8B1-864D-6E7CB9FECA96}"/>
              </a:ext>
            </a:extLst>
          </p:cNvPr>
          <p:cNvSpPr txBox="1"/>
          <p:nvPr/>
        </p:nvSpPr>
        <p:spPr>
          <a:xfrm>
            <a:off x="4108858" y="2325756"/>
            <a:ext cx="36701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0" b="1" dirty="0">
                <a:solidFill>
                  <a:schemeClr val="bg1"/>
                </a:solidFill>
                <a:latin typeface="+mj-lt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205473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557DB1B-0DA2-898B-61AC-28E6896DDDF6}"/>
              </a:ext>
            </a:extLst>
          </p:cNvPr>
          <p:cNvSpPr txBox="1"/>
          <p:nvPr/>
        </p:nvSpPr>
        <p:spPr>
          <a:xfrm>
            <a:off x="0" y="14929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 dirty="0">
                <a:solidFill>
                  <a:schemeClr val="bg1"/>
                </a:solidFill>
                <a:latin typeface="+mj-lt"/>
              </a:rPr>
              <a:t>BEDANKT AAN DE STOPPENDE LEIDING!</a:t>
            </a:r>
          </a:p>
          <a:p>
            <a:pPr algn="ctr"/>
            <a:r>
              <a:rPr lang="nl-BE" sz="3000" dirty="0">
                <a:solidFill>
                  <a:schemeClr val="bg1"/>
                </a:solidFill>
                <a:latin typeface="+mj-lt"/>
              </a:rPr>
              <a:t>WE GAAN JULLIE MISSEN!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0465FA-BAB9-447A-CD31-9D5DD24BD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188" y="1164953"/>
            <a:ext cx="9263623" cy="569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3755550-BEC4-B245-9A0A-EE0B3F11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9" y="1069392"/>
            <a:ext cx="8682912" cy="578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DD4BDAC-B1B5-B3D9-FC16-A30C71408943}"/>
              </a:ext>
            </a:extLst>
          </p:cNvPr>
          <p:cNvSpPr txBox="1"/>
          <p:nvPr/>
        </p:nvSpPr>
        <p:spPr>
          <a:xfrm>
            <a:off x="0" y="1679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+mj-lt"/>
              </a:rPr>
              <a:t>BEDANKT EMMA, VOOR JE TWEE JAAR INZET ALS HOOFDLEIDSTER!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164DB4F-8F9A-5127-46E4-FBDA93DF64E9}"/>
              </a:ext>
            </a:extLst>
          </p:cNvPr>
          <p:cNvSpPr txBox="1"/>
          <p:nvPr/>
        </p:nvSpPr>
        <p:spPr>
          <a:xfrm>
            <a:off x="-2409629" y="6119336"/>
            <a:ext cx="68066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400" dirty="0">
                <a:solidFill>
                  <a:schemeClr val="bg1"/>
                </a:solidFill>
              </a:rPr>
              <a:t>HOOFDLEIDING +</a:t>
            </a:r>
          </a:p>
          <a:p>
            <a:pPr algn="ctr"/>
            <a:r>
              <a:rPr lang="nl-BE" sz="1400" dirty="0">
                <a:solidFill>
                  <a:schemeClr val="bg1"/>
                </a:solidFill>
              </a:rPr>
              <a:t>VOLWASSENBEGELEIDSTER</a:t>
            </a:r>
          </a:p>
          <a:p>
            <a:pPr algn="ctr"/>
            <a:r>
              <a:rPr lang="nl-BE" sz="1400" dirty="0">
                <a:solidFill>
                  <a:schemeClr val="bg1"/>
                </a:solidFill>
              </a:rPr>
              <a:t>VORIG JAAR</a:t>
            </a:r>
          </a:p>
        </p:txBody>
      </p:sp>
    </p:spTree>
    <p:extLst>
      <p:ext uri="{BB962C8B-B14F-4D97-AF65-F5344CB8AC3E}">
        <p14:creationId xmlns:p14="http://schemas.microsoft.com/office/powerpoint/2010/main" val="140066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09BBBA0-DC76-E7F6-822E-7895FCA6C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166327"/>
            <a:ext cx="4268755" cy="569167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197C3C1-99EC-5C5D-CAFF-AB335475D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244" y="1166327"/>
            <a:ext cx="4268756" cy="56916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5470175-3D76-8F00-9F83-53D393828E34}"/>
              </a:ext>
            </a:extLst>
          </p:cNvPr>
          <p:cNvSpPr txBox="1"/>
          <p:nvPr/>
        </p:nvSpPr>
        <p:spPr>
          <a:xfrm>
            <a:off x="1268184" y="24259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chemeClr val="bg1"/>
                </a:solidFill>
                <a:latin typeface="+mj-lt"/>
              </a:rPr>
              <a:t>SUCCES AAN NIEUWE HOOFDLEIDER ANDRES!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762EB1B-C37C-4B71-F32F-A1AB2CC982CD}"/>
              </a:ext>
            </a:extLst>
          </p:cNvPr>
          <p:cNvSpPr txBox="1"/>
          <p:nvPr/>
        </p:nvSpPr>
        <p:spPr>
          <a:xfrm>
            <a:off x="0" y="6169062"/>
            <a:ext cx="182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</a:rPr>
              <a:t>HOOFDLEIDING</a:t>
            </a:r>
          </a:p>
          <a:p>
            <a:pPr algn="ctr"/>
            <a:r>
              <a:rPr lang="nl-BE" sz="1600" dirty="0">
                <a:solidFill>
                  <a:schemeClr val="bg1"/>
                </a:solidFill>
              </a:rPr>
              <a:t>DIT JAAR</a:t>
            </a:r>
          </a:p>
        </p:txBody>
      </p:sp>
    </p:spTree>
    <p:extLst>
      <p:ext uri="{BB962C8B-B14F-4D97-AF65-F5344CB8AC3E}">
        <p14:creationId xmlns:p14="http://schemas.microsoft.com/office/powerpoint/2010/main" val="219395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60669D0-3413-10E3-D5CA-7C9A247DDA4D}"/>
              </a:ext>
            </a:extLst>
          </p:cNvPr>
          <p:cNvSpPr txBox="1"/>
          <p:nvPr/>
        </p:nvSpPr>
        <p:spPr>
          <a:xfrm>
            <a:off x="0" y="177282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 dirty="0">
                <a:solidFill>
                  <a:schemeClr val="bg1"/>
                </a:solidFill>
                <a:latin typeface="+mj-lt"/>
              </a:rPr>
              <a:t>SUCCES AAN NIEUWE VOLWASSENBEGELEIDSTER MANON!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E1BABA3-5C19-C4D6-38A9-12F94CE5A125}"/>
              </a:ext>
            </a:extLst>
          </p:cNvPr>
          <p:cNvSpPr txBox="1"/>
          <p:nvPr/>
        </p:nvSpPr>
        <p:spPr>
          <a:xfrm>
            <a:off x="0" y="6266680"/>
            <a:ext cx="253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</a:rPr>
              <a:t>VOLWASSENBEGELEIDSTERS</a:t>
            </a:r>
          </a:p>
          <a:p>
            <a:pPr algn="ctr"/>
            <a:r>
              <a:rPr lang="nl-BE" sz="1600" dirty="0">
                <a:solidFill>
                  <a:schemeClr val="bg1"/>
                </a:solidFill>
              </a:rPr>
              <a:t>DIT JAAR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B958913-345F-EEAC-A27C-3595A768E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604" y="1605280"/>
            <a:ext cx="3934631" cy="52461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E8C3231-FBDE-E3F0-18A0-807BCE6D1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235" y="1605280"/>
            <a:ext cx="3939540" cy="52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5" name="Group 7174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7176" name="Rectangle 7175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77" name="Rectangle 7176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8" name="Rectangle 7177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9" name="Rectangle 7178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7170" name="Picture 2" descr="Afbeelding met persoon, kleding, overdekt, muur&#10;&#10;Automatisch gegenereerde beschrijving">
            <a:extLst>
              <a:ext uri="{FF2B5EF4-FFF2-40B4-BE49-F238E27FC236}">
                <a16:creationId xmlns:a16="http://schemas.microsoft.com/office/drawing/2014/main" id="{EE18764A-D5A5-B4E5-7B1D-160F6FB8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69"/>
          <a:stretch/>
        </p:blipFill>
        <p:spPr bwMode="auto">
          <a:xfrm>
            <a:off x="20" y="-7624"/>
            <a:ext cx="12191981" cy="68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F7348CC-CF84-83F3-0EFB-09FC86B7B784}"/>
              </a:ext>
            </a:extLst>
          </p:cNvPr>
          <p:cNvSpPr txBox="1"/>
          <p:nvPr/>
        </p:nvSpPr>
        <p:spPr>
          <a:xfrm>
            <a:off x="0" y="270572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800" dirty="0">
                <a:solidFill>
                  <a:schemeClr val="bg1"/>
                </a:solidFill>
                <a:latin typeface="+mj-lt"/>
              </a:rPr>
              <a:t>BEDANKT AAN DE KOKS!</a:t>
            </a:r>
          </a:p>
        </p:txBody>
      </p:sp>
    </p:spTree>
    <p:extLst>
      <p:ext uri="{BB962C8B-B14F-4D97-AF65-F5344CB8AC3E}">
        <p14:creationId xmlns:p14="http://schemas.microsoft.com/office/powerpoint/2010/main" val="24094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 met persoon, overdekt, kleding, tafel&#10;&#10;Automatisch gegenereerde beschrijving">
            <a:extLst>
              <a:ext uri="{FF2B5EF4-FFF2-40B4-BE49-F238E27FC236}">
                <a16:creationId xmlns:a16="http://schemas.microsoft.com/office/drawing/2014/main" id="{0F4F09BF-1DEC-872B-DF27-C6093005A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840" y="1954885"/>
            <a:ext cx="6490251" cy="432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B89B940-3B64-616B-0B6B-4B06BB45BF06}"/>
              </a:ext>
            </a:extLst>
          </p:cNvPr>
          <p:cNvSpPr txBox="1"/>
          <p:nvPr/>
        </p:nvSpPr>
        <p:spPr>
          <a:xfrm>
            <a:off x="1020418" y="2438399"/>
            <a:ext cx="54201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solidFill>
                  <a:schemeClr val="bg1"/>
                </a:solidFill>
                <a:latin typeface="+mj-lt"/>
              </a:rPr>
              <a:t>540 eieren </a:t>
            </a:r>
          </a:p>
          <a:p>
            <a:r>
              <a:rPr lang="nl-BE" sz="4400" dirty="0">
                <a:solidFill>
                  <a:schemeClr val="bg1"/>
                </a:solidFill>
                <a:latin typeface="+mj-lt"/>
              </a:rPr>
              <a:t>275 liter melk</a:t>
            </a:r>
          </a:p>
          <a:p>
            <a:r>
              <a:rPr lang="nl-BE" sz="4400" dirty="0">
                <a:solidFill>
                  <a:schemeClr val="bg1"/>
                </a:solidFill>
                <a:latin typeface="+mj-lt"/>
              </a:rPr>
              <a:t>40 kg ajuinen</a:t>
            </a:r>
          </a:p>
          <a:p>
            <a:r>
              <a:rPr lang="nl-BE" sz="4400" dirty="0">
                <a:solidFill>
                  <a:schemeClr val="bg1"/>
                </a:solidFill>
                <a:latin typeface="+mj-lt"/>
              </a:rPr>
              <a:t>65 kg wortels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E7FE01C-C2BF-F239-5E19-CDAA6483AECA}"/>
              </a:ext>
            </a:extLst>
          </p:cNvPr>
          <p:cNvSpPr txBox="1"/>
          <p:nvPr/>
        </p:nvSpPr>
        <p:spPr>
          <a:xfrm>
            <a:off x="0" y="318052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600" dirty="0">
                <a:solidFill>
                  <a:schemeClr val="bg1"/>
                </a:solidFill>
                <a:latin typeface="+mj-lt"/>
              </a:rPr>
              <a:t>HOEVEELHEDEN</a:t>
            </a:r>
          </a:p>
        </p:txBody>
      </p:sp>
    </p:spTree>
    <p:extLst>
      <p:ext uri="{BB962C8B-B14F-4D97-AF65-F5344CB8AC3E}">
        <p14:creationId xmlns:p14="http://schemas.microsoft.com/office/powerpoint/2010/main" val="339519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5B89B940-3B64-616B-0B6B-4B06BB45BF06}"/>
              </a:ext>
            </a:extLst>
          </p:cNvPr>
          <p:cNvSpPr txBox="1"/>
          <p:nvPr/>
        </p:nvSpPr>
        <p:spPr>
          <a:xfrm>
            <a:off x="7818784" y="2378763"/>
            <a:ext cx="54201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solidFill>
                  <a:schemeClr val="bg1"/>
                </a:solidFill>
                <a:latin typeface="+mj-lt"/>
              </a:rPr>
              <a:t>352 broden</a:t>
            </a:r>
          </a:p>
          <a:p>
            <a:r>
              <a:rPr lang="nl-BE" sz="4400" dirty="0">
                <a:solidFill>
                  <a:schemeClr val="bg1"/>
                </a:solidFill>
                <a:latin typeface="+mj-lt"/>
              </a:rPr>
              <a:t>52 stokbroden</a:t>
            </a:r>
          </a:p>
          <a:p>
            <a:r>
              <a:rPr lang="nl-BE" sz="4400" dirty="0">
                <a:solidFill>
                  <a:schemeClr val="bg1"/>
                </a:solidFill>
                <a:latin typeface="+mj-lt"/>
              </a:rPr>
              <a:t>790 pistolets</a:t>
            </a:r>
          </a:p>
          <a:p>
            <a:r>
              <a:rPr lang="nl-BE" sz="4400" dirty="0">
                <a:solidFill>
                  <a:schemeClr val="bg1"/>
                </a:solidFill>
                <a:latin typeface="+mj-lt"/>
              </a:rPr>
              <a:t>105 kg frieten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6794207-8054-BD5A-F722-F1F9FD7B9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0" y="2080180"/>
            <a:ext cx="6112565" cy="407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038FF34-E016-ECE2-9120-407D146D9779}"/>
              </a:ext>
            </a:extLst>
          </p:cNvPr>
          <p:cNvSpPr txBox="1"/>
          <p:nvPr/>
        </p:nvSpPr>
        <p:spPr>
          <a:xfrm>
            <a:off x="0" y="318052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600" dirty="0">
                <a:solidFill>
                  <a:schemeClr val="bg1"/>
                </a:solidFill>
                <a:latin typeface="+mj-lt"/>
              </a:rPr>
              <a:t>HOEVEELHEDEN</a:t>
            </a:r>
          </a:p>
        </p:txBody>
      </p:sp>
    </p:spTree>
    <p:extLst>
      <p:ext uri="{BB962C8B-B14F-4D97-AF65-F5344CB8AC3E}">
        <p14:creationId xmlns:p14="http://schemas.microsoft.com/office/powerpoint/2010/main" val="48401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DD2FCB7B-E391-58F6-92A5-EB7B7E040492}"/>
              </a:ext>
            </a:extLst>
          </p:cNvPr>
          <p:cNvSpPr txBox="1"/>
          <p:nvPr/>
        </p:nvSpPr>
        <p:spPr>
          <a:xfrm>
            <a:off x="0" y="318052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600" dirty="0">
                <a:solidFill>
                  <a:schemeClr val="bg1"/>
                </a:solidFill>
                <a:latin typeface="+mj-lt"/>
              </a:rPr>
              <a:t>HOEVEELHEDEN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B89B940-3B64-616B-0B6B-4B06BB45BF06}"/>
              </a:ext>
            </a:extLst>
          </p:cNvPr>
          <p:cNvSpPr txBox="1"/>
          <p:nvPr/>
        </p:nvSpPr>
        <p:spPr>
          <a:xfrm>
            <a:off x="675861" y="2651254"/>
            <a:ext cx="54201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solidFill>
                  <a:schemeClr val="bg1"/>
                </a:solidFill>
                <a:latin typeface="+mj-lt"/>
              </a:rPr>
              <a:t>700 gehaktballen </a:t>
            </a:r>
          </a:p>
          <a:p>
            <a:r>
              <a:rPr lang="nl-BE" sz="4400" dirty="0">
                <a:solidFill>
                  <a:schemeClr val="bg1"/>
                </a:solidFill>
                <a:latin typeface="+mj-lt"/>
              </a:rPr>
              <a:t>260 worsten </a:t>
            </a:r>
          </a:p>
          <a:p>
            <a:r>
              <a:rPr lang="nl-BE" sz="4400" dirty="0">
                <a:solidFill>
                  <a:schemeClr val="bg1"/>
                </a:solidFill>
                <a:latin typeface="+mj-lt"/>
              </a:rPr>
              <a:t>320 hamburgers</a:t>
            </a:r>
          </a:p>
          <a:p>
            <a:r>
              <a:rPr lang="nl-BE" sz="4400" dirty="0">
                <a:solidFill>
                  <a:schemeClr val="bg1"/>
                </a:solidFill>
                <a:latin typeface="+mj-lt"/>
              </a:rPr>
              <a:t>50 kg stoofvlees </a:t>
            </a:r>
          </a:p>
          <a:p>
            <a:endParaRPr lang="nl-BE" sz="4400" dirty="0">
              <a:solidFill>
                <a:schemeClr val="bg1"/>
              </a:solidFill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A25C66F5-79CB-2786-F28F-54FCAA033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072" y="2495128"/>
            <a:ext cx="5436705" cy="362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588438"/>
      </p:ext>
    </p:extLst>
  </p:cSld>
  <p:clrMapOvr>
    <a:masterClrMapping/>
  </p:clrMapOvr>
  <p:transition spd="slow" advClick="0" advTm="5000"/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89</Words>
  <Application>Microsoft Office PowerPoint</Application>
  <PresentationFormat>Breedbeeld</PresentationFormat>
  <Paragraphs>30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JONGHERNIEUWERS</dc:title>
  <dc:creator>Vandriessche Margot</dc:creator>
  <cp:lastModifiedBy>Jaron Notebaert</cp:lastModifiedBy>
  <cp:revision>13</cp:revision>
  <dcterms:created xsi:type="dcterms:W3CDTF">2023-09-11T12:07:45Z</dcterms:created>
  <dcterms:modified xsi:type="dcterms:W3CDTF">2024-01-03T18:02:43Z</dcterms:modified>
</cp:coreProperties>
</file>