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467" r:id="rId5"/>
    <p:sldId id="259" r:id="rId6"/>
    <p:sldId id="260" r:id="rId7"/>
    <p:sldId id="468" r:id="rId8"/>
    <p:sldId id="261" r:id="rId9"/>
    <p:sldId id="262" r:id="rId10"/>
    <p:sldId id="263" r:id="rId11"/>
    <p:sldId id="264" r:id="rId12"/>
    <p:sldId id="265" r:id="rId13"/>
    <p:sldId id="266" r:id="rId14"/>
    <p:sldId id="470" r:id="rId15"/>
    <p:sldId id="469" r:id="rId16"/>
    <p:sldId id="267" r:id="rId17"/>
    <p:sldId id="268" r:id="rId18"/>
    <p:sldId id="281" r:id="rId19"/>
    <p:sldId id="282" r:id="rId20"/>
    <p:sldId id="359" r:id="rId21"/>
    <p:sldId id="385" r:id="rId22"/>
    <p:sldId id="386" r:id="rId23"/>
    <p:sldId id="387" r:id="rId24"/>
    <p:sldId id="388" r:id="rId25"/>
    <p:sldId id="389" r:id="rId26"/>
    <p:sldId id="283" r:id="rId27"/>
    <p:sldId id="284" r:id="rId28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9" autoAdjust="0"/>
    <p:restoredTop sz="94660"/>
  </p:normalViewPr>
  <p:slideViewPr>
    <p:cSldViewPr snapToGrid="0">
      <p:cViewPr varScale="1">
        <p:scale>
          <a:sx n="84" d="100"/>
          <a:sy n="84" d="100"/>
        </p:scale>
        <p:origin x="605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3573DE-F565-5BA5-065E-3C18D3E3E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628CB31-92FF-8208-80D2-6068A4CD5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2474DD-DA70-D97F-0031-FB9C7241F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95793EA-6285-DB8A-5A61-A01CB8C75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AA7030F-E4D5-9804-F91C-EF937406A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0380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8720D4-7BB9-D602-FB81-06C0CAB2F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0C1C3C7-BB5C-7D1C-68D8-08F2A371E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B81467A-BF86-96DD-6F76-23B5104F2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E058FCD-CA43-F218-DA53-3D289B4E7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F56DCD-492E-0358-9965-E1A4C8C5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363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4D878DD-75B1-8AED-6F9E-2BBABCA99F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0054467-690C-27BF-ED33-792BF2C8B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3FCCBD3-D8E7-617B-DA7E-1B769F9CF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3F519B-83C8-CE58-7E17-099798094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660F16C-BA60-91C3-C664-6D080FDFB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848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6E2F45-CC6A-8A45-22CA-666ED9877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1C1E37-1EE6-E972-5655-9386F2929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ADE49BF-9DF4-E68C-2DA9-964BA3C27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7AB14A8-1730-C58B-C31A-A15AA31C9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3B7945E-97B2-669F-1167-A05B63242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1837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45D8FC-7EDF-DF3C-0F2B-7FDE5BE01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32009B5-4E27-E6C1-33A8-EF15F0A8A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A3B8A0B-6C21-4FE8-6074-D721F8C38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101CF22-EC6D-5BFE-7E99-31901173C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4C22EDF-E48D-5C49-C97D-3E6183739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651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D1C137-C772-F6F6-A7E2-B7E94AD49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77B521-8026-080D-4006-995ACD3AD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F1F24BC-7094-302E-6E85-71F76389C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5DAE53-2ED0-5AA9-C9B3-442A71093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4009666-309D-9862-1187-40222FE25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8E99FA7-CB89-8CC2-26F2-E98FB7769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413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D88A52-3567-C07A-44A1-94AABCB1B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D2AB34D-9E7D-89DC-6830-D07F7CA40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CC1372A-6818-4CD3-D921-84C42D9F3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AACCD1B-161A-5B3D-A7D6-CB934F32B8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AB343C3-647C-39DF-7A2D-5C468060E1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30BEDD3-854C-3DFD-8B8D-0CF7EB043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F07657C-51C0-9016-2BC8-4A63B5148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D3D7124-2BE4-F9BE-CE17-393CF970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564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E8208-4829-BA51-7A7C-EA567868B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FC190F3-B7DF-4622-477B-15FDFA973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0AFA1EC-1E56-88B3-BDA3-6F6F878C9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5C0E15-0FC6-331C-9144-D7BCA21A2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6833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DFCA9D4-48CF-446D-842B-C929D2825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EF3EDA1-053E-0866-E6F6-8FE12290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6558C32-AE37-B111-B840-882C59ED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062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AA4B23-B2DB-3530-4FF4-D80E2FCBF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CBA1B3-A44C-20D9-BA0D-5B4298E9C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58B50D7-D2B1-5B9F-FC9B-6915DBD35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AAC9A50-DC3D-C6D3-D919-3BD627244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9245C8E-D489-7D91-C96D-38B193D57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E47E1B6-934A-1729-EE3C-2E2454FF4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9923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587BCD-DDF5-6D4D-BC2D-22D47F79B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6A41596-719B-66CA-60DE-26C8ECDB1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6A0AD7F-67E5-4C6B-1CD3-97C98EAAE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AA7F908-55AC-91B5-922E-2C87CB397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A5BD2D-561C-64BB-9838-AAB7C4EBA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095B6FE-58CB-CF65-A2E5-4F5CD2F76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4525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0">
              <a:srgbClr val="00B0F0"/>
            </a:gs>
            <a:gs pos="69000">
              <a:srgbClr val="00B0F0"/>
            </a:gs>
            <a:gs pos="0">
              <a:schemeClr val="accent2">
                <a:lumMod val="60000"/>
                <a:lumOff val="4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460899C-A3BF-AB78-05C3-885D49B11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78A95D1-D242-4730-A05C-44F3B1C63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0DE378-DE59-F1F3-D84B-5F6EBCDA9C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1AD08-CAFC-49D8-A2D9-6A52FCA1E4BE}" type="datetimeFigureOut">
              <a:rPr lang="nl-BE" smtClean="0"/>
              <a:t>3/01/2024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D6338B-E8AC-8A3D-69BE-D06A11F74F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1D0E62-3445-EE02-E9F9-6CD8F09E04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71DDC-3F21-4343-A5CE-1808FFC7BFA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74062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54D998-435C-CA88-1AA7-586F46887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2" b="12718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6C74333-C44F-9403-5591-12E51B787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1720" y="2702799"/>
            <a:ext cx="10068560" cy="1452400"/>
          </a:xfrm>
        </p:spPr>
        <p:txBody>
          <a:bodyPr>
            <a:normAutofit/>
          </a:bodyPr>
          <a:lstStyle/>
          <a:p>
            <a:r>
              <a:rPr lang="nl-BE" sz="8000" b="1" dirty="0">
                <a:solidFill>
                  <a:srgbClr val="FFFFFF"/>
                </a:solidFill>
              </a:rPr>
              <a:t>JONGHERNIEUWERS</a:t>
            </a:r>
          </a:p>
        </p:txBody>
      </p:sp>
    </p:spTree>
    <p:extLst>
      <p:ext uri="{BB962C8B-B14F-4D97-AF65-F5344CB8AC3E}">
        <p14:creationId xmlns:p14="http://schemas.microsoft.com/office/powerpoint/2010/main" val="34311467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Rectangle 820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6" name="Picture 4" descr="Geen beschrijving beschikbaar.">
            <a:extLst>
              <a:ext uri="{FF2B5EF4-FFF2-40B4-BE49-F238E27FC236}">
                <a16:creationId xmlns:a16="http://schemas.microsoft.com/office/drawing/2014/main" id="{21A7A781-2DC8-763B-5161-88E9E0042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4" b="1484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7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0E7C9624-E2C6-1D57-319B-84C1B21A0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352" y="-1769743"/>
            <a:ext cx="6805295" cy="908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34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24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5994D266-4A91-EAA0-3483-47F6382A8A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50" b="25014"/>
          <a:stretch/>
        </p:blipFill>
        <p:spPr bwMode="auto">
          <a:xfrm>
            <a:off x="2270770" y="0"/>
            <a:ext cx="765046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88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9606D5C3-AB73-CBAA-4F8B-6D81844A8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272" y="0"/>
            <a:ext cx="6307455" cy="842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0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1434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338" name="Picture 2" descr="Afbeelding met kleding, persoon, overdekt, Menselijk gezicht&#10;&#10;Automatisch gegenereerde beschrijving">
            <a:extLst>
              <a:ext uri="{FF2B5EF4-FFF2-40B4-BE49-F238E27FC236}">
                <a16:creationId xmlns:a16="http://schemas.microsoft.com/office/drawing/2014/main" id="{A596037A-3082-BB87-52A4-3F40C91767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54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C42E9F20-6D4A-D618-5FD1-0748A5E25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46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1229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EDEDDD6E-5B25-9D58-89B5-7F8AB6415C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8" b="1367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93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ECE70553-03C5-8348-2CE4-AF7046699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072" y="-1210792"/>
            <a:ext cx="6713855" cy="896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5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buitenshuis, boom, hemel, peddel&#10;&#10;Automatisch gegenereerde beschrijving">
            <a:extLst>
              <a:ext uri="{FF2B5EF4-FFF2-40B4-BE49-F238E27FC236}">
                <a16:creationId xmlns:a16="http://schemas.microsoft.com/office/drawing/2014/main" id="{68DC2C29-870F-DB28-E99F-41CFE04E67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0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5731558-C1AF-0FD6-A71C-EBAAA2173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66" b="814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2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66CAE28-0996-3734-B3C4-D66F8507A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232" y="-1644670"/>
            <a:ext cx="6947535" cy="927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20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F411078-AEC4-0102-CB2D-F833461D5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20" y="0"/>
            <a:ext cx="8256411" cy="757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16BA498-0CD5-0BDE-5F83-934C6E98BF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6" r="628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2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buitenshuis, kleding, gras, hemel&#10;&#10;Automatisch gegenereerde beschrijving">
            <a:extLst>
              <a:ext uri="{FF2B5EF4-FFF2-40B4-BE49-F238E27FC236}">
                <a16:creationId xmlns:a16="http://schemas.microsoft.com/office/drawing/2014/main" id="{913EE5A8-96DF-9B9D-E65D-C1FABDDBCB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9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3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E535E19-43DA-A4AA-405D-10411AF87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42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0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D930841-28E6-FEF4-C7E0-74074B592F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29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8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74F9F87-C3F4-2AC5-E071-A32573DF2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08" b="41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4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6ABC81A-A84E-EA3A-2822-0B6C15F64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9" b="12725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13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9" name="Rectangle 2560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3FB856A8-660B-43B6-D895-4C03CDA84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5" b="726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81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B8694415-FD15-D4DA-355F-423484777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760" y="-1332411"/>
            <a:ext cx="6530975" cy="871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06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D6E0A61E-97C8-802B-15C8-93F516EB8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18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2B5A85F-39C8-C75C-6AA5-65564A56C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5" y="0"/>
            <a:ext cx="5137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61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Geen beschrijving beschikbaar.">
            <a:extLst>
              <a:ext uri="{FF2B5EF4-FFF2-40B4-BE49-F238E27FC236}">
                <a16:creationId xmlns:a16="http://schemas.microsoft.com/office/drawing/2014/main" id="{052E3DB5-44A9-45A6-59CB-AA53B0243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7" b="1757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26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9898DD6D-F44A-E2D7-D33F-D9260E057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12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 descr="Geen beschrijving beschikbaar.">
            <a:extLst>
              <a:ext uri="{FF2B5EF4-FFF2-40B4-BE49-F238E27FC236}">
                <a16:creationId xmlns:a16="http://schemas.microsoft.com/office/drawing/2014/main" id="{193BDB08-4A7D-9852-F51F-91FF961EE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0" b="1167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57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een beschrijving beschikbaar.">
            <a:extLst>
              <a:ext uri="{FF2B5EF4-FFF2-40B4-BE49-F238E27FC236}">
                <a16:creationId xmlns:a16="http://schemas.microsoft.com/office/drawing/2014/main" id="{5F8A8CFF-9349-8920-13C9-8AEA2E642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005" y="-1251373"/>
            <a:ext cx="6523990" cy="869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89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</Words>
  <Application>Microsoft Office PowerPoint</Application>
  <PresentationFormat>Breedbeeld</PresentationFormat>
  <Paragraphs>1</Paragraphs>
  <Slides>27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Kantoorthema</vt:lpstr>
      <vt:lpstr>JONGHERNIEUWERS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JONGHERNIEUWERS</dc:title>
  <dc:creator>Vandriessche Margot</dc:creator>
  <cp:lastModifiedBy>Jaron Notebaert</cp:lastModifiedBy>
  <cp:revision>12</cp:revision>
  <dcterms:created xsi:type="dcterms:W3CDTF">2023-09-11T12:07:45Z</dcterms:created>
  <dcterms:modified xsi:type="dcterms:W3CDTF">2024-01-03T17:58:25Z</dcterms:modified>
</cp:coreProperties>
</file>